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unknown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5" r:id="rId6"/>
    <p:sldId id="260" r:id="rId7"/>
    <p:sldId id="276" r:id="rId8"/>
    <p:sldId id="258" r:id="rId9"/>
    <p:sldId id="274" r:id="rId1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33" autoAdjust="0"/>
  </p:normalViewPr>
  <p:slideViewPr>
    <p:cSldViewPr snapToGrid="0" snapToObjects="1">
      <p:cViewPr varScale="1">
        <p:scale>
          <a:sx n="69" d="100"/>
          <a:sy n="69" d="100"/>
        </p:scale>
        <p:origin x="7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66039115-797B-304C-9FC0-EFABB1F21232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b="1" noProof="0" dirty="0">
              <a:solidFill>
                <a:schemeClr val="bg1"/>
              </a:solidFill>
            </a:rPr>
            <a:t>Jogo de Plataforma</a:t>
          </a:r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15B1A768-2666-4AB4-BDA7-F0E3C4160D5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b="1" noProof="0" dirty="0">
              <a:solidFill>
                <a:schemeClr val="bg1"/>
              </a:solidFill>
            </a:rPr>
            <a:t>Multiplicadores de pontuação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3AA5586A-C40E-4DDA-98A5-6545F36F46A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b="1" noProof="0" dirty="0">
              <a:solidFill>
                <a:schemeClr val="bg1"/>
              </a:solidFill>
            </a:rPr>
            <a:t>Mapa Infinito</a:t>
          </a:r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E39563C5-C199-4F5B-A899-8CC0710341A0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b="1" noProof="0" dirty="0">
              <a:solidFill>
                <a:schemeClr val="bg1"/>
              </a:solidFill>
            </a:rPr>
            <a:t>Música autoral</a:t>
          </a:r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>
            <a:lnSpc>
              <a:spcPct val="100000"/>
            </a:lnSpc>
          </a:pPr>
          <a:endParaRPr lang="pt-BR" noProof="0" dirty="0"/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 custLinFactY="44704" custLinFactNeighborX="9829" custLinFactNeighborY="100000"/>
      <dgm:spPr/>
    </dgm:pt>
    <dgm:pt modelId="{F55B2F71-E638-412C-8147-FC7081E08B04}" type="pres">
      <dgm:prSet presAssocID="{66039115-797B-304C-9FC0-EFABB1F21232}" presName="iconRect" presStyleLbl="node1" presStyleIdx="0" presStyleCnt="4" custLinFactY="100000" custLinFactNeighborX="16945" custLinFactNeighborY="14949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 custLinFactY="44704" custLinFactNeighborX="4170" custLinFactNeighborY="100000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 custLinFactY="42370" custLinFactNeighborX="-63" custLinFactNeighborY="100000"/>
      <dgm:spPr/>
    </dgm:pt>
    <dgm:pt modelId="{C425A8E1-258A-4D4B-9D55-24376C0AB360}" type="pres">
      <dgm:prSet presAssocID="{E39563C5-C199-4F5B-A899-8CC0710341A0}" presName="iconRect" presStyleLbl="node1" presStyleIdx="1" presStyleCnt="4" custLinFactY="100000" custLinFactNeighborX="-108" custLinFactNeighborY="14546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 custLinFactY="42370" custLinFactNeighborX="-25" custLinFactNeighborY="100000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 custLinFactNeighborX="7162" custLinFactNeighborY="83541"/>
      <dgm:spPr/>
    </dgm:pt>
    <dgm:pt modelId="{D99F53AC-3AF2-437B-A5AB-1239ADEC0676}" type="pres">
      <dgm:prSet presAssocID="{15B1A768-2666-4AB4-BDA7-F0E3C4160D59}" presName="iconRect" presStyleLbl="node1" presStyleIdx="2" presStyleCnt="4" custLinFactY="41494" custLinFactNeighborX="18673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 custLinFactNeighborX="3038" custLinFactNeighborY="83541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 custLinFactNeighborX="1152" custLinFactNeighborY="82337"/>
      <dgm:spPr/>
    </dgm:pt>
    <dgm:pt modelId="{41C0BC0F-FFD5-42B5-B952-9316B9364F6F}" type="pres">
      <dgm:prSet presAssocID="{3AA5586A-C40E-4DDA-98A5-6545F36F46AB}" presName="iconRect" presStyleLbl="node1" presStyleIdx="3" presStyleCnt="4" custLinFactY="41961" custLinFactNeighborX="1986" custLinFactNeighborY="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 custLinFactNeighborX="489" custLinFactNeighborY="82337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205888" y="1862667"/>
          <a:ext cx="779074" cy="779074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369487" y="2026275"/>
          <a:ext cx="451863" cy="451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151909" y="1862667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noProof="0" dirty="0">
              <a:solidFill>
                <a:schemeClr val="bg1"/>
              </a:solidFill>
            </a:rPr>
            <a:t>Jogo de Plataforma</a:t>
          </a:r>
        </a:p>
      </dsp:txBody>
      <dsp:txXfrm>
        <a:off x="1151909" y="1862667"/>
        <a:ext cx="1836390" cy="779074"/>
      </dsp:txXfrm>
    </dsp:sp>
    <dsp:sp modelId="{75512A68-FA50-4392-A441-C6EC352FE606}">
      <dsp:nvSpPr>
        <dsp:cNvPr id="0" name=""/>
        <dsp:cNvSpPr/>
      </dsp:nvSpPr>
      <dsp:spPr>
        <a:xfrm>
          <a:off x="3231209" y="1844484"/>
          <a:ext cx="779074" cy="779074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394817" y="2008092"/>
          <a:ext cx="451863" cy="451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177260" y="1844484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noProof="0" dirty="0">
              <a:solidFill>
                <a:schemeClr val="bg1"/>
              </a:solidFill>
            </a:rPr>
            <a:t>Música autoral</a:t>
          </a:r>
        </a:p>
      </dsp:txBody>
      <dsp:txXfrm>
        <a:off x="4177260" y="1844484"/>
        <a:ext cx="1836390" cy="779074"/>
      </dsp:txXfrm>
    </dsp:sp>
    <dsp:sp modelId="{2CA4BD4C-87EF-4944-9E57-97154B3B633C}">
      <dsp:nvSpPr>
        <dsp:cNvPr id="0" name=""/>
        <dsp:cNvSpPr/>
      </dsp:nvSpPr>
      <dsp:spPr>
        <a:xfrm>
          <a:off x="185110" y="2785589"/>
          <a:ext cx="779074" cy="779074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377295" y="2937708"/>
          <a:ext cx="451863" cy="451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131121" y="2785589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noProof="0" dirty="0">
              <a:solidFill>
                <a:schemeClr val="bg1"/>
              </a:solidFill>
            </a:rPr>
            <a:t>Multiplicadores de pontuação</a:t>
          </a:r>
        </a:p>
      </dsp:txBody>
      <dsp:txXfrm>
        <a:off x="1131121" y="2785589"/>
        <a:ext cx="1836390" cy="779074"/>
      </dsp:txXfrm>
    </dsp:sp>
    <dsp:sp modelId="{7089FE6B-57E5-4306-8097-E758E000C828}">
      <dsp:nvSpPr>
        <dsp:cNvPr id="0" name=""/>
        <dsp:cNvSpPr/>
      </dsp:nvSpPr>
      <dsp:spPr>
        <a:xfrm>
          <a:off x="3240675" y="2776209"/>
          <a:ext cx="779074" cy="779074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404279" y="2939818"/>
          <a:ext cx="451863" cy="451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186699" y="2776209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noProof="0" dirty="0">
              <a:solidFill>
                <a:schemeClr val="bg1"/>
              </a:solidFill>
            </a:rPr>
            <a:t>Mapa Infinito</a:t>
          </a:r>
        </a:p>
      </dsp:txBody>
      <dsp:txXfrm>
        <a:off x="4186699" y="2776209"/>
        <a:ext cx="1836390" cy="779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02/05/2022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02/05/2022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02/05/2022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0.png"/><Relationship Id="rId4" Type="http://schemas.openxmlformats.org/officeDocument/2006/relationships/diagramData" Target="../diagrams/data1.xml"/><Relationship Id="rId9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2"/>
            <a:ext cx="12191980" cy="6857988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0909" y="5152797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 herói forjado pelo fogo.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5DE6FE-0E24-4B42-BE54-30C0831C1C89}"/>
              </a:ext>
            </a:extLst>
          </p:cNvPr>
          <p:cNvSpPr/>
          <p:nvPr/>
        </p:nvSpPr>
        <p:spPr>
          <a:xfrm>
            <a:off x="7849772" y="4054623"/>
            <a:ext cx="367611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7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JumpFire</a:t>
            </a:r>
            <a:endParaRPr lang="pt-BR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CaixaDeTexto 1">
            <a:extLst>
              <a:ext uri="{FF2B5EF4-FFF2-40B4-BE49-F238E27FC236}">
                <a16:creationId xmlns:a16="http://schemas.microsoft.com/office/drawing/2014/main" id="{069D520E-C8EA-49F0-B796-DCC307EF239C}"/>
              </a:ext>
            </a:extLst>
          </p:cNvPr>
          <p:cNvSpPr txBox="1"/>
          <p:nvPr/>
        </p:nvSpPr>
        <p:spPr>
          <a:xfrm>
            <a:off x="117208" y="1204271"/>
            <a:ext cx="5334000" cy="53553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</a:rPr>
              <a:t>Bob , nosso herói, é inspirado no ator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</a:rPr>
              <a:t>Dwayne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</a:rPr>
              <a:t> Johnson, popularmente conhecido como The Rock.</a:t>
            </a:r>
          </a:p>
          <a:p>
            <a:pPr algn="ctr"/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Corpo)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</a:rPr>
              <a:t>No contexto do nosso jogo, Bob é um ex-agente militar, que nos últimos anos de sua carreira foi responsável por investigar e buscar  por agentes terroristas. </a:t>
            </a:r>
          </a:p>
          <a:p>
            <a:pPr algn="ctr"/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Corpo)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</a:rPr>
              <a:t>Bob teve sua identidade descoberta por essas organizações e foi alvo de muitos ataques. Tragicamente, perde sua família em um dos ataques orquestrado por uma dessas organizações, foi afastado de seu cargo permanentemente , e ganhou uma nova identidade.</a:t>
            </a:r>
          </a:p>
          <a:p>
            <a:pPr algn="ctr"/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Corpo)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Corpo)"/>
              </a:rPr>
              <a:t>Após muitos anos de sofrimento e um eterno luto, decide transformar toda essa dor em motivação para se dedicar à comunidade e ajudar os outros , se tornando bombeiro.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C6A9E3D-98D4-4ACD-B37A-F8F564661839}"/>
              </a:ext>
            </a:extLst>
          </p:cNvPr>
          <p:cNvSpPr/>
          <p:nvPr/>
        </p:nvSpPr>
        <p:spPr>
          <a:xfrm>
            <a:off x="1361863" y="139108"/>
            <a:ext cx="2844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Bob Rock</a:t>
            </a:r>
          </a:p>
        </p:txBody>
      </p:sp>
    </p:spTree>
    <p:extLst>
      <p:ext uri="{BB962C8B-B14F-4D97-AF65-F5344CB8AC3E}">
        <p14:creationId xmlns:p14="http://schemas.microsoft.com/office/powerpoint/2010/main" val="25087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9A2CF54-9E7A-43AF-8340-7E320C3A903A}"/>
              </a:ext>
            </a:extLst>
          </p:cNvPr>
          <p:cNvSpPr txBox="1"/>
          <p:nvPr/>
        </p:nvSpPr>
        <p:spPr>
          <a:xfrm>
            <a:off x="351692" y="1493945"/>
            <a:ext cx="65977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Será um jogo de plataforma simples, onde o jogar precisará subir de janela em janela em um prédio, fugindo de andares em chamas, apagando o fogo estrategicamente e salvando vítimas do incêndio. </a:t>
            </a:r>
          </a:p>
          <a:p>
            <a:pPr algn="ctr"/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Será um jogo do tipo “infinito”, que  terá multiplicadores de pontos por cada andar do prédio, por vítimas salvas e por itens especiais obtidos e utilizados.</a:t>
            </a:r>
          </a:p>
          <a:p>
            <a:pPr algn="ctr"/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jogo será desenvolvido em cima de algoritmos que decidirá a quantia de janelas em chamas haverá em cada andar, e alterando sua ordem aleatoriamente. Haverá também algoritmos e análises para  que o jogador precise desenvolver estratégias para passar por cada andar.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3C688FB-A37E-4DCB-A6DD-1DD69E6CB560}"/>
              </a:ext>
            </a:extLst>
          </p:cNvPr>
          <p:cNvSpPr/>
          <p:nvPr/>
        </p:nvSpPr>
        <p:spPr>
          <a:xfrm>
            <a:off x="2113767" y="322609"/>
            <a:ext cx="3073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GamePlay</a:t>
            </a:r>
            <a:endParaRPr lang="pt-B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643FA1F-BE8C-4646-AE06-5B1D7C37248B}"/>
              </a:ext>
            </a:extLst>
          </p:cNvPr>
          <p:cNvSpPr/>
          <p:nvPr/>
        </p:nvSpPr>
        <p:spPr>
          <a:xfrm>
            <a:off x="6279579" y="349180"/>
            <a:ext cx="47418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RENTABILIDADE</a:t>
            </a:r>
            <a:endParaRPr lang="pt-B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1C4239-EFC8-4C73-88B7-C4D7F92DB3FE}"/>
              </a:ext>
            </a:extLst>
          </p:cNvPr>
          <p:cNvSpPr txBox="1"/>
          <p:nvPr/>
        </p:nvSpPr>
        <p:spPr>
          <a:xfrm>
            <a:off x="6279578" y="1413165"/>
            <a:ext cx="5085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 o desenvolvimento e atualizações, uma saída para a rentabilidade , será a adição de “</a:t>
            </a:r>
            <a:r>
              <a:rPr lang="pt-BR" b="1" dirty="0" err="1"/>
              <a:t>Skins</a:t>
            </a:r>
            <a:r>
              <a:rPr lang="pt-BR" b="1" dirty="0"/>
              <a:t>” para o personagem principal , baseado em astros da cultura pop, atores, cantores e animações populares no mundo.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867E00-3131-45CC-9DE3-92F82184F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/>
          <a:stretch/>
        </p:blipFill>
        <p:spPr>
          <a:xfrm>
            <a:off x="10263" y="77183"/>
            <a:ext cx="2664000" cy="2664000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02175C-4BA3-4581-8015-4ED6F48F4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12500"/>
          <a:stretch/>
        </p:blipFill>
        <p:spPr>
          <a:xfrm>
            <a:off x="114897" y="3000818"/>
            <a:ext cx="2484000" cy="2484000"/>
          </a:xfrm>
          <a:prstGeom prst="ellipse">
            <a:avLst/>
          </a:prstGeom>
          <a:effectLst>
            <a:softEdge rad="6350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705867-8962-495B-98D3-FFF18FBA8B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93" r="27393"/>
          <a:stretch/>
        </p:blipFill>
        <p:spPr>
          <a:xfrm>
            <a:off x="5558533" y="3429000"/>
            <a:ext cx="2448000" cy="2448000"/>
          </a:xfrm>
          <a:prstGeom prst="ellipse">
            <a:avLst/>
          </a:prstGeom>
          <a:effectLst>
            <a:softEdge rad="762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783733-04E8-4AD5-B322-5E020B6129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0" r="12500"/>
          <a:stretch/>
        </p:blipFill>
        <p:spPr>
          <a:xfrm>
            <a:off x="3110533" y="4260818"/>
            <a:ext cx="2448000" cy="2448000"/>
          </a:xfrm>
          <a:prstGeom prst="ellipse">
            <a:avLst/>
          </a:prstGeom>
          <a:effectLst>
            <a:softEdge rad="762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F86FB1F-6CB3-471D-A446-FD5F40C3E6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29" r="21429"/>
          <a:stretch/>
        </p:blipFill>
        <p:spPr>
          <a:xfrm>
            <a:off x="2317487" y="1830818"/>
            <a:ext cx="2520000" cy="2520000"/>
          </a:xfrm>
          <a:prstGeom prst="ellipse">
            <a:avLst/>
          </a:prstGeom>
          <a:effectLst>
            <a:softEdge rad="508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03ED74B-37D7-440B-8DE2-79BFE438F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246" y="5603143"/>
            <a:ext cx="666750" cy="8667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7CD87BA-44A5-4C11-A66A-188515AC0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6853" y="2201183"/>
            <a:ext cx="1080000" cy="108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F640CD6-6084-4AC7-B45A-DCBC854ED7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279" y="4185178"/>
            <a:ext cx="972000" cy="972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F345671-B41C-4589-BBBF-A45A0C7FA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751" y="147086"/>
            <a:ext cx="1175512" cy="1152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34A7D4D-DFF0-49FF-81BD-CA052E43DC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5566" y="4961525"/>
            <a:ext cx="514286" cy="792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34CCA1B-0A08-4979-925B-CBB79E0D09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4685" y="4849917"/>
            <a:ext cx="1080000" cy="16200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F53BCA-46CE-403D-9309-693000AA0C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1538" b="11538"/>
          <a:stretch/>
        </p:blipFill>
        <p:spPr>
          <a:xfrm>
            <a:off x="8134885" y="4451143"/>
            <a:ext cx="2304000" cy="2304000"/>
          </a:xfrm>
          <a:prstGeom prst="ellipse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84B7FF7-BC8C-4AC5-837A-D720C6445B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4531" y="5461918"/>
            <a:ext cx="537600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5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669433"/>
              </p:ext>
            </p:extLst>
          </p:nvPr>
        </p:nvGraphicFramePr>
        <p:xfrm>
          <a:off x="458178" y="2800479"/>
          <a:ext cx="6143423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FDFBA9CC-A9A3-4B92-BE2F-674096A10393}"/>
              </a:ext>
            </a:extLst>
          </p:cNvPr>
          <p:cNvSpPr/>
          <p:nvPr/>
        </p:nvSpPr>
        <p:spPr>
          <a:xfrm>
            <a:off x="1159941" y="288071"/>
            <a:ext cx="5195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Desenvolvimento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D69B4F-6571-4021-8480-04172598B3A4}"/>
              </a:ext>
            </a:extLst>
          </p:cNvPr>
          <p:cNvSpPr txBox="1"/>
          <p:nvPr/>
        </p:nvSpPr>
        <p:spPr>
          <a:xfrm>
            <a:off x="802105" y="1285863"/>
            <a:ext cx="600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O jogo será desenvolvido através da linguagem </a:t>
            </a:r>
            <a:r>
              <a:rPr lang="pt-BR" sz="2000" b="1" dirty="0" err="1">
                <a:solidFill>
                  <a:schemeClr val="bg1"/>
                </a:solidFill>
              </a:rPr>
              <a:t>python</a:t>
            </a:r>
            <a:r>
              <a:rPr lang="pt-BR" sz="2000" b="1" dirty="0">
                <a:solidFill>
                  <a:schemeClr val="bg1"/>
                </a:solidFill>
              </a:rPr>
              <a:t>, baseado em jogos, códigos, exemplos e tutoriais feitos em sala de aula e materiais fornecido pelo professor.</a:t>
            </a:r>
          </a:p>
          <a:p>
            <a:pPr algn="ctr"/>
            <a:endParaRPr lang="pt-BR" sz="2000" b="1" dirty="0">
              <a:solidFill>
                <a:schemeClr val="bg1"/>
              </a:solidFill>
            </a:endParaRPr>
          </a:p>
          <a:p>
            <a:pPr algn="ctr"/>
            <a:r>
              <a:rPr lang="pt-BR" sz="2000" b="1" dirty="0">
                <a:solidFill>
                  <a:schemeClr val="bg1"/>
                </a:solidFill>
              </a:rPr>
              <a:t>Será utilizado softwares para criação e edição de imagem e áudio, e arquivos e imagens com seus respectivos direitos autorais reservados à autores desconhecidos , pois o parte do material se encontra na internet e sem qualquer tipo de assinatura digital;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1F477B6-080F-4770-AE99-4F06082BC3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800" t="2536" r="16442" b="-130"/>
          <a:stretch/>
        </p:blipFill>
        <p:spPr>
          <a:xfrm>
            <a:off x="8837096" y="3690241"/>
            <a:ext cx="3192627" cy="2988000"/>
          </a:xfrm>
          <a:prstGeom prst="ellipse">
            <a:avLst/>
          </a:prstGeom>
          <a:effectLst>
            <a:softEdge rad="5080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1F0934A-1E4C-44FA-9E93-0E251EA64A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964" r="15870"/>
          <a:stretch/>
        </p:blipFill>
        <p:spPr>
          <a:xfrm>
            <a:off x="7077599" y="147045"/>
            <a:ext cx="3672000" cy="3672000"/>
          </a:xfrm>
          <a:prstGeom prst="ellipse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3979336"/>
            <a:ext cx="8569325" cy="2421464"/>
          </a:xfrm>
        </p:spPr>
        <p:txBody>
          <a:bodyPr rtlCol="0">
            <a:normAutofit fontScale="92500" lnSpcReduction="10000"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Guilherme de Oliveira Rodrigues               RA:105926</a:t>
            </a:r>
          </a:p>
          <a:p>
            <a:pPr rtl="0"/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Handrey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Hartung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Toppa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RA: 105883</a:t>
            </a:r>
          </a:p>
          <a:p>
            <a:pPr rtl="0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Jonathan Matheus Pinheiro Alves              RA:104734</a:t>
            </a:r>
          </a:p>
          <a:p>
            <a:pPr rtl="0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Leonardo Vinicius Milani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Pigatti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RA:110542</a:t>
            </a:r>
          </a:p>
          <a:p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LeonIdas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Leividy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Oliveira Machado      RA:110417</a:t>
            </a:r>
          </a:p>
          <a:p>
            <a:pPr rtl="0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Marcos Roberto Pinto Ribeiro Junior       RA:109243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6EE3A60-0592-43DE-9909-6F1FB956D9AC}"/>
              </a:ext>
            </a:extLst>
          </p:cNvPr>
          <p:cNvSpPr/>
          <p:nvPr/>
        </p:nvSpPr>
        <p:spPr>
          <a:xfrm>
            <a:off x="8090694" y="2714116"/>
            <a:ext cx="3069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345</TotalTime>
  <Words>416</Words>
  <Application>Microsoft Office PowerPoint</Application>
  <PresentationFormat>Widescreen</PresentationFormat>
  <Paragraphs>37</Paragraphs>
  <Slides>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(Corpo)</vt:lpstr>
      <vt:lpstr>Calibri Light</vt:lpstr>
      <vt:lpstr>Celestial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jUMPmAN</dc:title>
  <dc:creator>Guilherme Rodrigues</dc:creator>
  <cp:lastModifiedBy>Guilherme Rodrigues</cp:lastModifiedBy>
  <cp:revision>11</cp:revision>
  <dcterms:created xsi:type="dcterms:W3CDTF">2022-04-13T03:44:10Z</dcterms:created>
  <dcterms:modified xsi:type="dcterms:W3CDTF">2022-05-02T11:34:43Z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